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Instrument Sans Medium" panose="020B0604020202020204" charset="0"/>
      <p:regular r:id="rId21"/>
    </p:embeddedFont>
    <p:embeddedFont>
      <p:font typeface="Instrument Sans Semi Bold" panose="020B0604020202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6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FCA4F-858F-C536-66EA-65ECC8314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A1D140-15A8-0DBA-3139-0E2A978F4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FA5C6-FE91-66AA-D998-84BB2C05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CE279-DF68-2E4E-A988-C0C2A0AB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6CA24-03ED-5ADF-072C-11B2821B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6663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F1871-E26E-35FB-E3E9-27773FDB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75700A-05B9-92D4-338A-AEC25E242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B107B7-0F1F-4004-0C1D-BFE94243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CE7BD-D130-1C42-5B3C-C050B3DA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D1AD9-00BE-658C-8A49-657C16B0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440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F9EDAF-5232-0A99-3748-60AFB3CD6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6A8F6B-90B7-DAE5-6946-928F28DBE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228F43-D6D4-7A77-0DB8-F5AFEDB7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9C2656-CAA5-9544-21D5-1C96847B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3468D0-77C7-443D-A9EB-E824E86E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8375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9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73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57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507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187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618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97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C0712-E69B-29D1-497A-E305579E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68FA6-3939-F9EB-7B18-490BDFA3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4343FC-39C0-2102-2AFD-9C4311B1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48E76D-1A06-191F-6F35-B52201AD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270FB-E31C-621F-49C9-7CA3E54A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0584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913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08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145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7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7396B-4A19-A73D-3C85-0B22A696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5E462-96DA-1C2B-D1BD-4EF57EBE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495050-3046-C9DA-5373-967362DF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9DC65B-1DAF-D05B-CA21-68181413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E3A4D-032B-69DF-8233-DE28C98C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5663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402CE-AFD0-8C82-85D4-473C0DA9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7F669-DDAB-1293-D0BB-E391394E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DE70FD-93AB-00A2-7914-7E7381AE0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D4E368-CB73-1762-6316-BD638BF0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4BC4E6-0D77-2378-1B47-DB8A7E4D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96DB3-53CE-F9A5-892D-72EFE489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4759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FC436-89E7-DA93-FB80-5238AF92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BB24D7-3C7C-6CD6-F22F-ED062D00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B69638-BD7C-83CA-376D-CEBFB8783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882E24-3E9D-412B-9E99-3643E61C4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D46CCF-40AE-8B99-188A-FAB72678B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FA4D55-0045-491F-2BA1-F935BA3E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9D94D1-5F48-9316-C586-542B3A0E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98D7D5-3D5E-A4DB-7EFB-3F294AAD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9989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465DA-93D4-F8AA-13FA-CB7DE35D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A19C82-36D5-90C6-1B72-55F4D10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AE88F5-71E5-E0D7-35AF-66A3B9A5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E7BA3C-6662-0C10-F7BD-531ED946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9455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A66AAE-8934-4546-F42F-CB509C57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7A1BF8-C8A3-9E7C-B9FD-D84154D4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7E7F44-DF8E-7930-4AF0-F83D71D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6386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C28C4-E9B9-7481-C280-9768EE21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D3C3D-486A-5A1B-217A-AACA0479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029DB-8582-97E8-C4BC-9DBE9D1B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A3A409-9000-083F-ADF9-35C0874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E53D0B-DC44-69A8-77C6-1D69B8CB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EE7107-F985-89B9-DBA4-38CD6976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4382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E14EB-77AE-EA3E-5E4E-74A51AAD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2F03D7-27B6-0C60-C83F-1E8123CC7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DEB7C2-0C72-6EA3-C003-88187105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AC58F6-E9EA-5A41-1CD4-205F4445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9200F5-55FA-D457-AB3D-123768C5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96934D-1E8A-E080-5B0A-1022C8E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010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1B82-9722-549C-3E1A-16931DC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F46C1B-F0D3-DB97-6EB1-5616EFECA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8E8BDE-77F2-8185-4042-50EFD3B69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CD023F-3688-2102-6E59-981667C70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332258-F56A-9316-4EB8-9A65F89A8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5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90" y="1445777"/>
            <a:ext cx="8429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Описание предметной области «Автосалон»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EE025C1-B503-DD85-2615-B5D17C204BB8}"/>
              </a:ext>
            </a:extLst>
          </p:cNvPr>
          <p:cNvSpPr/>
          <p:nvPr/>
        </p:nvSpPr>
        <p:spPr>
          <a:xfrm>
            <a:off x="628190" y="6353412"/>
            <a:ext cx="7556421" cy="770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Выполнил: Мартынов А.С. </a:t>
            </a:r>
            <a:b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Группа: ПР-41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930110"/>
            <a:ext cx="9562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состояний автомобиля</a:t>
            </a:r>
            <a:endParaRPr lang="en-US" sz="4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09617E-C77A-E546-70C6-172D3583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55" y="1784032"/>
            <a:ext cx="9701164" cy="6138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1244817"/>
            <a:ext cx="13155930" cy="69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Операции</a:t>
            </a: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участников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235" y="2316837"/>
            <a:ext cx="4244816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947857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69" y="2701171"/>
            <a:ext cx="284321" cy="2843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7857" y="33699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Клиент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7857" y="3825240"/>
            <a:ext cx="3823573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Поиск автомобиля, тест-драйв, согласование условий, подписание договора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673" y="2316837"/>
            <a:ext cx="4244935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03294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007" y="2701171"/>
            <a:ext cx="284321" cy="2843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3294" y="33699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Менеджер продаж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3294" y="3825240"/>
            <a:ext cx="38236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Консультирование, организация тест-драйва, ведение переговоров, оформление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230" y="2316837"/>
            <a:ext cx="4244816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851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2563" y="2701171"/>
            <a:ext cx="284321" cy="2843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851" y="3369945"/>
            <a:ext cx="319623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Финансовый специалист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851" y="3825240"/>
            <a:ext cx="3823573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Оценка кредитоспособности, оформление кредитной заявки, расчёты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37235" y="5257324"/>
            <a:ext cx="6472595" cy="23929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947857" y="5467945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569" y="5641658"/>
            <a:ext cx="284321" cy="28432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47857" y="631043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Банк-партнёр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47857" y="6765727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Проверка документов, одобрение кредита, перечисление средств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0451" y="5257324"/>
            <a:ext cx="6472595" cy="23929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1073" y="5467945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4785" y="5641658"/>
            <a:ext cx="284321" cy="28432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1073" y="6310432"/>
            <a:ext cx="266390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Страховая компания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31073" y="6765727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Оформление полиса КАСКО, расчёт премии, выдача документов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3041452"/>
            <a:ext cx="4969312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Заключение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3524726" y="3827145"/>
            <a:ext cx="5684482" cy="327418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05" y="3730824"/>
            <a:ext cx="316700" cy="3167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508" y="6932474"/>
            <a:ext cx="316700" cy="3167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012412" y="4114800"/>
            <a:ext cx="4831936" cy="2985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Построены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проанализированы диаграммы бизнес-процессов автосалона, выявлены ключевые сущности, действующие лица и этапы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взаимодействия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ru-RU" sz="240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азработана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модель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процесса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продажи</a:t>
            </a:r>
            <a:endParaRPr lang="en-US" sz="2400" dirty="0"/>
          </a:p>
        </p:txBody>
      </p:sp>
      <p:sp>
        <p:nvSpPr>
          <p:cNvPr id="16" name="Text 7"/>
          <p:cNvSpPr/>
          <p:nvPr/>
        </p:nvSpPr>
        <p:spPr>
          <a:xfrm>
            <a:off x="695682" y="6733699"/>
            <a:ext cx="1323903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662345"/>
            <a:ext cx="6313289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Введение и актуальность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185" y="1816537"/>
            <a:ext cx="284095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 предметной области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8185" y="2342317"/>
            <a:ext cx="634674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Автосалон — ключевое звено в цепочке распределения автомобилей. Основная деятельность: подбор, демонстрация и продажа транспортных средств клиентам с предоставлением финансовых услуг и страховки.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3089" y="1816537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Почему это важно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73089" y="2342317"/>
            <a:ext cx="634674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Эффективные процессы напрямую влияют на прибыльность, скорость сделки, удовлетворённость клиентов и конкурентоспособность. Оптимизация может снизить время обработки заявок и улучшить качество обслуживания.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8185" y="4173845"/>
            <a:ext cx="13194030" cy="33218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18185" y="4514731"/>
            <a:ext cx="274165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Цель и задачи работы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18185" y="5143143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783466" y="5251496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385054" y="5213628"/>
            <a:ext cx="3670459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Выявить ключевые сущности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85054" y="5657374"/>
            <a:ext cx="58019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Определить основные действующих лиц и данные в системе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43430" y="5143143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7520403" y="5218005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8110299" y="5213628"/>
            <a:ext cx="476297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Описать и визуализировать процессы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8110299" y="5657374"/>
            <a:ext cx="58019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Построить </a:t>
            </a:r>
            <a:r>
              <a:rPr lang="en-US" sz="16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диаграммы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основных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бизнес-процессов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150814" y="6493728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8" name="Text 16"/>
          <p:cNvSpPr/>
          <p:nvPr/>
        </p:nvSpPr>
        <p:spPr>
          <a:xfrm>
            <a:off x="4216094" y="6570761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4817683" y="6564213"/>
            <a:ext cx="405574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Анализировать взаимодействия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4817683" y="7007959"/>
            <a:ext cx="58019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Изучить коммуникацию между участниками процесса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76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Ключевые сущности и действующие лица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сущности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033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Автомобиль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товар с VIN, моделью, статусом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физическое лицо, покупатель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Договор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акт купли-продажи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186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Заявка</a:t>
            </a:r>
            <a:r>
              <a:rPr lang="ru-RU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на покупку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608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Финансовый договор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Действующие лица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2033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инициирует покупку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Менеджер по продажам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координирует весь процесс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Специалист по финансам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оформляет кредиты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Банк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внешний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партн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 для финансирования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4237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Страховая компания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внешний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партн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 для страховки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418" y="694114"/>
            <a:ext cx="6961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прецедентов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720417" y="2082801"/>
            <a:ext cx="6544153" cy="203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 данной диаграмме мы видим всех основных участников процесса и их ключевые взаимодействия с системой автосалона.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C51E60-92E4-7E08-67FB-CD28360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8" y="328400"/>
            <a:ext cx="3463007" cy="7723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7934682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ru-RU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Этапы процесса продажи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38" y="1600081"/>
            <a:ext cx="52995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34912" y="1784389"/>
            <a:ext cx="22084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Первичный контакт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434911" y="2183130"/>
            <a:ext cx="72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 обращается в салон, менеджер выявляет потребности и предпочтения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20" y="2890837"/>
            <a:ext cx="529955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1494" y="3075146"/>
            <a:ext cx="25994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Подбор и демонстрация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711493" y="3473886"/>
            <a:ext cx="706688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Предложение подходящих моделей, осмотр автомобиля, организация тест-драйва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02" y="4181594"/>
            <a:ext cx="529955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88075" y="4365902"/>
            <a:ext cx="24344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Согласование условий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3988076" y="4764643"/>
            <a:ext cx="69083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Обсуждение цены, выбор формы оплаты (наличная, </a:t>
            </a:r>
            <a:r>
              <a:rPr lang="en-US" sz="14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кредит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03" y="5472350"/>
            <a:ext cx="529955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264777" y="5656659"/>
            <a:ext cx="273065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Оформление документов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4264777" y="6055399"/>
            <a:ext cx="674966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Подготовка договора, оформление кредита и страховки, подписание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31" y="6725959"/>
            <a:ext cx="529955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626705" y="6910268"/>
            <a:ext cx="22084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Завершение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4626705" y="7309008"/>
            <a:ext cx="69083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Осуществление оплаты, передача ключей, регистрация автомобиля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8270" y="1082873"/>
            <a:ext cx="7136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деятельности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158270" y="2423886"/>
            <a:ext cx="7136368" cy="199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оказывает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полный алгоритм процесса продажи от первого контакта до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передачи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биля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CC41D6-1BF4-FF55-BB5A-D4F79554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" y="-1"/>
            <a:ext cx="4057779" cy="8211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7084"/>
            <a:ext cx="7890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Взаимодействие участников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104078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Роль менеджера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Является центральной фигурой, координирует всех участников и отслеживает статусы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04078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361373"/>
            <a:ext cx="3355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Подключение финансов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После согласования условий специалист начинает подготовку кредитной заявки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61704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318998"/>
            <a:ext cx="3584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Взаимодействие с банком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809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Передача документов, получение одобрения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61704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5318998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Страховое оформление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80941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Параллельно с кредитом оформляется полис КАСКО по требованию банка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6590" y="1534775"/>
            <a:ext cx="89833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последовательности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6795" y="2424333"/>
            <a:ext cx="7565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оказывает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кто, когда и с кем взаимодействует на каждом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этапе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сделки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006A33-858D-A4F3-9D58-AAE31D3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409" y="100800"/>
            <a:ext cx="5313800" cy="802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195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Состояния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автомобиля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 складе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Автомобиль готов к продаже, требуется подготовка и документирование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492" y="3069669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58751" y="1321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Зарезервирован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058751" y="18117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 аванс, начинается оформление документов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010" y="2804993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027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Ожидание оплаты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51770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Остаток денежных средств находится на этапе перевода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4491752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989100" y="6376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Передача клиенту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989100" y="686721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Полная оплата произведена, автомобиль готов к передаче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0564" y="5798820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Продан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Документы зарегистрированы, автомобиль у владельца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595" y="492002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475</Words>
  <Application>Microsoft Office PowerPoint</Application>
  <PresentationFormat>Произвольный</PresentationFormat>
  <Paragraphs>94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Calibri</vt:lpstr>
      <vt:lpstr>Arial</vt:lpstr>
      <vt:lpstr>Instrument Sans Medium</vt:lpstr>
      <vt:lpstr>Instrument Sans Semi Bold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st310-04</cp:lastModifiedBy>
  <cp:revision>19</cp:revision>
  <dcterms:created xsi:type="dcterms:W3CDTF">2025-11-09T13:22:35Z</dcterms:created>
  <dcterms:modified xsi:type="dcterms:W3CDTF">2025-11-11T03:53:52Z</dcterms:modified>
</cp:coreProperties>
</file>